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8" r:id="rId3"/>
    <p:sldId id="261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53865" autoAdjust="0"/>
  </p:normalViewPr>
  <p:slideViewPr>
    <p:cSldViewPr snapToGrid="0">
      <p:cViewPr varScale="1">
        <p:scale>
          <a:sx n="62" d="100"/>
          <a:sy n="62" d="100"/>
        </p:scale>
        <p:origin x="24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8B9BB-7C9A-428E-8195-28C7926B156E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79493-DE56-4A5C-870C-55AFD7D12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94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Leave</a:t>
            </a:r>
            <a:r>
              <a:rPr lang="en-US" baseline="0" dirty="0" smtClean="0"/>
              <a:t> on blank screen until Levels is ready to be addressed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Order:</a:t>
            </a:r>
          </a:p>
          <a:p>
            <a:r>
              <a:rPr lang="en-US" baseline="0" dirty="0" smtClean="0"/>
              <a:t>Questions (Accounts)</a:t>
            </a:r>
          </a:p>
          <a:p>
            <a:r>
              <a:rPr lang="en-US" baseline="0" dirty="0" smtClean="0"/>
              <a:t>Relations (What do you have to protect you if someone had your password and broke in) + Analogy</a:t>
            </a:r>
          </a:p>
          <a:p>
            <a:r>
              <a:rPr lang="en-US" b="1" baseline="0" dirty="0" smtClean="0"/>
              <a:t>Slide</a:t>
            </a:r>
            <a:r>
              <a:rPr lang="en-US" baseline="0" dirty="0" smtClean="0"/>
              <a:t>: Levels</a:t>
            </a:r>
          </a:p>
          <a:p>
            <a:r>
              <a:rPr lang="en-US" baseline="0" dirty="0" smtClean="0"/>
              <a:t>Brainstorm </a:t>
            </a:r>
          </a:p>
          <a:p>
            <a:r>
              <a:rPr lang="en-US" baseline="0" dirty="0" smtClean="0"/>
              <a:t>Have kids bring up ideas. Encourage with candy. Leave presentation mode and write things on note pad on other screen.</a:t>
            </a:r>
          </a:p>
          <a:p>
            <a:r>
              <a:rPr lang="en-US" baseline="0" dirty="0" smtClean="0"/>
              <a:t>Have kids predict.</a:t>
            </a:r>
          </a:p>
          <a:p>
            <a:r>
              <a:rPr lang="en-US" b="1" baseline="0" dirty="0" smtClean="0"/>
              <a:t>Next slide</a:t>
            </a:r>
          </a:p>
          <a:p>
            <a:r>
              <a:rPr lang="en-US" b="0" baseline="0" dirty="0" smtClean="0"/>
              <a:t>Break into teams</a:t>
            </a:r>
          </a:p>
          <a:p>
            <a:r>
              <a:rPr lang="en-US" b="0" baseline="0" dirty="0" smtClean="0"/>
              <a:t>Make password</a:t>
            </a:r>
          </a:p>
          <a:p>
            <a:r>
              <a:rPr lang="en-US" b="0" baseline="0" dirty="0" smtClean="0"/>
              <a:t>Switch members</a:t>
            </a:r>
          </a:p>
          <a:p>
            <a:r>
              <a:rPr lang="en-US" b="0" baseline="0" dirty="0" smtClean="0"/>
              <a:t>Explain rules of activity</a:t>
            </a:r>
          </a:p>
          <a:p>
            <a:r>
              <a:rPr lang="en-US" b="0" baseline="0" dirty="0" smtClean="0"/>
              <a:t>Start activity</a:t>
            </a:r>
          </a:p>
          <a:p>
            <a:r>
              <a:rPr lang="en-US" b="0" baseline="0" dirty="0" smtClean="0"/>
              <a:t>Discuss activity (what made it hard)</a:t>
            </a:r>
          </a:p>
          <a:p>
            <a:r>
              <a:rPr lang="en-US" b="0" baseline="0" dirty="0" smtClean="0"/>
              <a:t>Stop activity: define MFA</a:t>
            </a:r>
          </a:p>
          <a:p>
            <a:r>
              <a:rPr lang="en-US" b="0" baseline="0" dirty="0" smtClean="0"/>
              <a:t>Predict next run of activity</a:t>
            </a:r>
          </a:p>
          <a:p>
            <a:r>
              <a:rPr lang="en-US" b="0" baseline="0" dirty="0" smtClean="0"/>
              <a:t>Conclude</a:t>
            </a:r>
          </a:p>
          <a:p>
            <a:endParaRPr lang="en-US" b="0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79493-DE56-4A5C-870C-55AFD7D12A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686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Order:</a:t>
            </a:r>
          </a:p>
          <a:p>
            <a:r>
              <a:rPr lang="en-US" baseline="0" dirty="0" smtClean="0"/>
              <a:t>Questions (Accounts)</a:t>
            </a:r>
          </a:p>
          <a:p>
            <a:r>
              <a:rPr lang="en-US" baseline="0" dirty="0" smtClean="0"/>
              <a:t>Relations (What do you have to protect you if someone had your password and broke in) + Analogy</a:t>
            </a:r>
          </a:p>
          <a:p>
            <a:r>
              <a:rPr lang="en-US" b="0" baseline="0" dirty="0" smtClean="0"/>
              <a:t>Slide</a:t>
            </a:r>
            <a:r>
              <a:rPr lang="en-US" baseline="0" dirty="0" smtClean="0"/>
              <a:t>: Levels</a:t>
            </a:r>
          </a:p>
          <a:p>
            <a:r>
              <a:rPr lang="en-US" baseline="0" dirty="0" smtClean="0"/>
              <a:t>Brainstorm </a:t>
            </a:r>
          </a:p>
          <a:p>
            <a:r>
              <a:rPr lang="en-US" baseline="0" dirty="0" smtClean="0"/>
              <a:t>Have kids bring up ideas. Encourage with candy. Leave presentation mode and write things on note pad on other screen.</a:t>
            </a:r>
          </a:p>
          <a:p>
            <a:r>
              <a:rPr lang="en-US" baseline="0" dirty="0" smtClean="0"/>
              <a:t>Have kids predict.</a:t>
            </a:r>
          </a:p>
          <a:p>
            <a:r>
              <a:rPr lang="en-US" b="0" baseline="0" dirty="0" smtClean="0"/>
              <a:t>Next slide</a:t>
            </a:r>
          </a:p>
          <a:p>
            <a:r>
              <a:rPr lang="en-US" b="0" baseline="0" dirty="0" smtClean="0"/>
              <a:t>Break into teams</a:t>
            </a:r>
          </a:p>
          <a:p>
            <a:r>
              <a:rPr lang="en-US" b="0" baseline="0" dirty="0" smtClean="0"/>
              <a:t>Make password</a:t>
            </a:r>
          </a:p>
          <a:p>
            <a:r>
              <a:rPr lang="en-US" b="0" baseline="0" dirty="0" smtClean="0"/>
              <a:t>Switch members</a:t>
            </a:r>
          </a:p>
          <a:p>
            <a:r>
              <a:rPr lang="en-US" b="1" baseline="0" dirty="0" smtClean="0"/>
              <a:t>Explain</a:t>
            </a:r>
            <a:r>
              <a:rPr lang="en-US" b="0" baseline="0" dirty="0" smtClean="0"/>
              <a:t> rules of activity</a:t>
            </a:r>
          </a:p>
          <a:p>
            <a:r>
              <a:rPr lang="en-US" b="0" baseline="0" dirty="0" smtClean="0"/>
              <a:t>Start activity</a:t>
            </a:r>
          </a:p>
          <a:p>
            <a:r>
              <a:rPr lang="en-US" b="0" baseline="0" dirty="0" smtClean="0"/>
              <a:t>Discuss activity (what made it hard)</a:t>
            </a:r>
          </a:p>
          <a:p>
            <a:r>
              <a:rPr lang="en-US" b="0" baseline="0" dirty="0" smtClean="0"/>
              <a:t>Stop activity: define MFA</a:t>
            </a:r>
          </a:p>
          <a:p>
            <a:r>
              <a:rPr lang="en-US" b="0" baseline="0" dirty="0" smtClean="0"/>
              <a:t>Predict next run of activity</a:t>
            </a:r>
          </a:p>
          <a:p>
            <a:r>
              <a:rPr lang="en-US" b="0" baseline="0" dirty="0" smtClean="0"/>
              <a:t>Conclude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79493-DE56-4A5C-870C-55AFD7D12AA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6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Order:</a:t>
            </a:r>
          </a:p>
          <a:p>
            <a:r>
              <a:rPr lang="en-US" baseline="0" dirty="0" smtClean="0"/>
              <a:t>Questions (Accounts)</a:t>
            </a:r>
          </a:p>
          <a:p>
            <a:r>
              <a:rPr lang="en-US" baseline="0" dirty="0" smtClean="0"/>
              <a:t>Relations (What do you have to protect you if someone had your password and broke in) + Analogy</a:t>
            </a:r>
          </a:p>
          <a:p>
            <a:r>
              <a:rPr lang="en-US" b="0" baseline="0" dirty="0" smtClean="0"/>
              <a:t>Slide</a:t>
            </a:r>
            <a:r>
              <a:rPr lang="en-US" baseline="0" dirty="0" smtClean="0"/>
              <a:t>: Levels</a:t>
            </a:r>
          </a:p>
          <a:p>
            <a:r>
              <a:rPr lang="en-US" baseline="0" dirty="0" smtClean="0"/>
              <a:t>Brainstorm </a:t>
            </a:r>
          </a:p>
          <a:p>
            <a:r>
              <a:rPr lang="en-US" baseline="0" dirty="0" smtClean="0"/>
              <a:t>Have kids bring up ideas. Encourage with candy. Leave presentation mode and write things on note pad on other screen.</a:t>
            </a:r>
          </a:p>
          <a:p>
            <a:r>
              <a:rPr lang="en-US" baseline="0" dirty="0" smtClean="0"/>
              <a:t>Have kids predict.</a:t>
            </a:r>
          </a:p>
          <a:p>
            <a:r>
              <a:rPr lang="en-US" b="0" baseline="0" dirty="0" smtClean="0"/>
              <a:t>Next slide</a:t>
            </a:r>
          </a:p>
          <a:p>
            <a:r>
              <a:rPr lang="en-US" b="0" baseline="0" dirty="0" smtClean="0"/>
              <a:t>Break into teams</a:t>
            </a:r>
          </a:p>
          <a:p>
            <a:r>
              <a:rPr lang="en-US" b="0" baseline="0" dirty="0" smtClean="0"/>
              <a:t>Make password</a:t>
            </a:r>
          </a:p>
          <a:p>
            <a:r>
              <a:rPr lang="en-US" b="0" baseline="0" dirty="0" smtClean="0"/>
              <a:t>Switch members</a:t>
            </a:r>
          </a:p>
          <a:p>
            <a:r>
              <a:rPr lang="en-US" b="0" baseline="0" dirty="0" smtClean="0"/>
              <a:t>Explain rules of activity</a:t>
            </a:r>
          </a:p>
          <a:p>
            <a:r>
              <a:rPr lang="en-US" b="0" baseline="0" dirty="0" smtClean="0"/>
              <a:t>Start activity</a:t>
            </a:r>
          </a:p>
          <a:p>
            <a:r>
              <a:rPr lang="en-US" b="1" baseline="0" dirty="0" smtClean="0"/>
              <a:t>Discuss</a:t>
            </a:r>
            <a:r>
              <a:rPr lang="en-US" b="0" baseline="0" dirty="0" smtClean="0"/>
              <a:t> activity (what made it hard)</a:t>
            </a:r>
          </a:p>
          <a:p>
            <a:r>
              <a:rPr lang="en-US" b="0" baseline="0" dirty="0" smtClean="0"/>
              <a:t>Stop activity: </a:t>
            </a:r>
            <a:r>
              <a:rPr lang="en-US" b="1" baseline="0" dirty="0" smtClean="0"/>
              <a:t>define</a:t>
            </a:r>
            <a:r>
              <a:rPr lang="en-US" b="0" baseline="0" dirty="0" smtClean="0"/>
              <a:t> MFA</a:t>
            </a:r>
          </a:p>
          <a:p>
            <a:r>
              <a:rPr lang="en-US" b="0" baseline="0" dirty="0" smtClean="0"/>
              <a:t>Predict next run of activity</a:t>
            </a:r>
          </a:p>
          <a:p>
            <a:r>
              <a:rPr lang="en-US" b="0" baseline="0" dirty="0" smtClean="0"/>
              <a:t>Conclude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79493-DE56-4A5C-870C-55AFD7D12AA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97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6AB-C7B7-4BBA-8F6B-41F576419057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8A09-117E-4717-AB6D-B056F7B7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0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6AB-C7B7-4BBA-8F6B-41F576419057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8A09-117E-4717-AB6D-B056F7B7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5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6AB-C7B7-4BBA-8F6B-41F576419057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8A09-117E-4717-AB6D-B056F7B7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54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D21F-AFD4-A040-9440-3E1899CCCABA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2016/10/11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5DC4-16C0-0644-A1CE-0B11EAA3AFE9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13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D21F-AFD4-A040-9440-3E1899CCCABA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2016/10/11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5DC4-16C0-0644-A1CE-0B11EAA3AFE9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504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D21F-AFD4-A040-9440-3E1899CCCABA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2016/10/11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5DC4-16C0-0644-A1CE-0B11EAA3AFE9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815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D21F-AFD4-A040-9440-3E1899CCCABA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2016/10/11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5DC4-16C0-0644-A1CE-0B11EAA3AFE9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940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D21F-AFD4-A040-9440-3E1899CCCABA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2016/10/11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5DC4-16C0-0644-A1CE-0B11EAA3AFE9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016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D21F-AFD4-A040-9440-3E1899CCCABA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2016/10/11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5DC4-16C0-0644-A1CE-0B11EAA3AFE9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2743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D21F-AFD4-A040-9440-3E1899CCCABA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2016/10/11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5DC4-16C0-0644-A1CE-0B11EAA3AFE9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4055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D21F-AFD4-A040-9440-3E1899CCCABA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2016/10/11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5DC4-16C0-0644-A1CE-0B11EAA3AFE9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958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6AB-C7B7-4BBA-8F6B-41F576419057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8A09-117E-4717-AB6D-B056F7B7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144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D21F-AFD4-A040-9440-3E1899CCCABA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2016/10/11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5DC4-16C0-0644-A1CE-0B11EAA3AFE9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739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D21F-AFD4-A040-9440-3E1899CCCABA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2016/10/11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5DC4-16C0-0644-A1CE-0B11EAA3AFE9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8866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D21F-AFD4-A040-9440-3E1899CCCABA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2016/10/11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5DC4-16C0-0644-A1CE-0B11EAA3AFE9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245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6AB-C7B7-4BBA-8F6B-41F576419057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8A09-117E-4717-AB6D-B056F7B7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1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6AB-C7B7-4BBA-8F6B-41F576419057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8A09-117E-4717-AB6D-B056F7B7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05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6AB-C7B7-4BBA-8F6B-41F576419057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8A09-117E-4717-AB6D-B056F7B7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03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6AB-C7B7-4BBA-8F6B-41F576419057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8A09-117E-4717-AB6D-B056F7B7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60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6AB-C7B7-4BBA-8F6B-41F576419057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8A09-117E-4717-AB6D-B056F7B7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18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6AB-C7B7-4BBA-8F6B-41F576419057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8A09-117E-4717-AB6D-B056F7B7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0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6AB-C7B7-4BBA-8F6B-41F576419057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8A09-117E-4717-AB6D-B056F7B7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7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326AB-C7B7-4BBA-8F6B-41F576419057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C8A09-117E-4717-AB6D-B056F7B74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62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9D21F-AFD4-A040-9440-3E1899CCCABA}" type="datetimeFigureOut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2016/10/11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5DC4-16C0-0644-A1CE-0B11EAA3AFE9}" type="slidenum">
              <a:rPr kumimoji="1"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kumimoji="1"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81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Standard of Security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087453"/>
              </p:ext>
            </p:extLst>
          </p:nvPr>
        </p:nvGraphicFramePr>
        <p:xfrm>
          <a:off x="838200" y="1825625"/>
          <a:ext cx="1051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3016"/>
                <a:gridCol w="2249424"/>
                <a:gridCol w="62331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Security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343363"/>
              </p:ext>
            </p:extLst>
          </p:nvPr>
        </p:nvGraphicFramePr>
        <p:xfrm>
          <a:off x="838200" y="2265002"/>
          <a:ext cx="1051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3016"/>
                <a:gridCol w="2249424"/>
                <a:gridCol w="62331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Level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Low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System has no confidence in user’s identity.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095362"/>
              </p:ext>
            </p:extLst>
          </p:nvPr>
        </p:nvGraphicFramePr>
        <p:xfrm>
          <a:off x="838200" y="2704379"/>
          <a:ext cx="1051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2160"/>
                <a:gridCol w="2240280"/>
                <a:gridCol w="62331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Level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Medium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System has some confidence in user’s identity.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602218"/>
              </p:ext>
            </p:extLst>
          </p:nvPr>
        </p:nvGraphicFramePr>
        <p:xfrm>
          <a:off x="838200" y="3143756"/>
          <a:ext cx="1051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304"/>
                <a:gridCol w="2231136"/>
                <a:gridCol w="62331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Level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Medium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System has moderate confidence in user’s identity.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664852"/>
              </p:ext>
            </p:extLst>
          </p:nvPr>
        </p:nvGraphicFramePr>
        <p:xfrm>
          <a:off x="838200" y="3583133"/>
          <a:ext cx="1051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448"/>
                <a:gridCol w="2221992"/>
                <a:gridCol w="62331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Level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System has high confidence in user’s identity.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24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new security measures</a:t>
            </a:r>
          </a:p>
          <a:p>
            <a:r>
              <a:rPr lang="en-US" dirty="0" smtClean="0"/>
              <a:t>Passwords cannot be changed</a:t>
            </a:r>
          </a:p>
          <a:p>
            <a:r>
              <a:rPr lang="en-US" dirty="0" smtClean="0"/>
              <a:t>Spy on other teams to learn their security measures</a:t>
            </a:r>
          </a:p>
          <a:p>
            <a:r>
              <a:rPr lang="en-US" dirty="0" smtClean="0"/>
              <a:t>Collaborate with former teammates and other teams</a:t>
            </a:r>
          </a:p>
          <a:p>
            <a:r>
              <a:rPr lang="en-US" dirty="0" smtClean="0"/>
              <a:t>Trade information</a:t>
            </a:r>
          </a:p>
          <a:p>
            <a:r>
              <a:rPr lang="en-US" dirty="0" smtClean="0"/>
              <a:t>Go up to the instructor when you are ready to guess another team’s password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52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45367" y="-19316"/>
            <a:ext cx="11369305" cy="9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zh-CN" sz="2000" dirty="0" smtClean="0">
                <a:solidFill>
                  <a:prstClr val="black"/>
                </a:solidFill>
              </a:rPr>
              <a:t>Multi-Factor Authentication:</a:t>
            </a:r>
          </a:p>
          <a:p>
            <a:pPr algn="ctr">
              <a:lnSpc>
                <a:spcPct val="150000"/>
              </a:lnSpc>
            </a:pPr>
            <a:r>
              <a:rPr kumimoji="1" lang="en-US" altLang="zh-CN" sz="2000" dirty="0" smtClean="0">
                <a:solidFill>
                  <a:prstClr val="black"/>
                </a:solidFill>
              </a:rPr>
              <a:t>method </a:t>
            </a:r>
            <a:r>
              <a:rPr kumimoji="1" lang="en-US" altLang="zh-CN" sz="2000" dirty="0">
                <a:solidFill>
                  <a:prstClr val="black"/>
                </a:solidFill>
              </a:rPr>
              <a:t>to control access to an account using three properties: knowledge, possession, and characteristic. </a:t>
            </a:r>
          </a:p>
        </p:txBody>
      </p:sp>
      <p:pic>
        <p:nvPicPr>
          <p:cNvPr id="1036" name="Picture 12" descr="https://encrypted-tbn0.gstatic.com/images?q=tbn:ANd9GcRi3cgPjVK8qLSMlaURTzhtQSN2rnwOW2Ch4GZ6yWInLtTR4WW-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5407" y="2781537"/>
            <a:ext cx="3519271" cy="2961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79114" y="2348007"/>
            <a:ext cx="9553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Something </a:t>
            </a:r>
            <a:r>
              <a:rPr lang="en-US" dirty="0" smtClean="0">
                <a:solidFill>
                  <a:prstClr val="black"/>
                </a:solidFill>
              </a:rPr>
              <a:t>You </a:t>
            </a:r>
            <a:r>
              <a:rPr lang="en-US" dirty="0">
                <a:solidFill>
                  <a:prstClr val="black"/>
                </a:solidFill>
              </a:rPr>
              <a:t>K</a:t>
            </a:r>
            <a:r>
              <a:rPr lang="en-US" dirty="0" smtClean="0">
                <a:solidFill>
                  <a:prstClr val="black"/>
                </a:solidFill>
              </a:rPr>
              <a:t>now</a:t>
            </a:r>
            <a:r>
              <a:rPr lang="en-US" dirty="0">
                <a:solidFill>
                  <a:prstClr val="black"/>
                </a:solidFill>
              </a:rPr>
              <a:t>		Something </a:t>
            </a:r>
            <a:r>
              <a:rPr lang="en-US" dirty="0" smtClean="0">
                <a:solidFill>
                  <a:prstClr val="black"/>
                </a:solidFill>
              </a:rPr>
              <a:t>You Have</a:t>
            </a:r>
            <a:r>
              <a:rPr lang="en-US" dirty="0">
                <a:solidFill>
                  <a:prstClr val="black"/>
                </a:solidFill>
              </a:rPr>
              <a:t>		</a:t>
            </a:r>
            <a:r>
              <a:rPr lang="en-US" dirty="0" smtClean="0">
                <a:solidFill>
                  <a:prstClr val="black"/>
                </a:solidFill>
              </a:rPr>
              <a:t>     Something You </a:t>
            </a:r>
            <a:r>
              <a:rPr lang="en-US" dirty="0">
                <a:solidFill>
                  <a:prstClr val="black"/>
                </a:solidFill>
              </a:rPr>
              <a:t>A</a:t>
            </a:r>
            <a:r>
              <a:rPr lang="en-US" dirty="0" smtClean="0">
                <a:solidFill>
                  <a:prstClr val="black"/>
                </a:solidFill>
              </a:rPr>
              <a:t>re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6" name="Picture 2" descr="https://lh3.googleusercontent.com/lyB0l0GWqr7O0Qe2a8LImSB0fbHkCbY0XnFVbMP2g-e0RvbnyuHsPbOEyKRGmBHwMvDOg-5Vxznsct0ADa_qiF4lOV7M4jqgvpMUQtC21VJAb16tn7eGg1hw5xawJpesAN19-Rxbe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014" y="2924871"/>
            <a:ext cx="2018406" cy="2674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  <p:pic>
        <p:nvPicPr>
          <p:cNvPr id="8" name="Picture 4" descr="https://mir-s3-cdn-cf.behance.net/project_modules/disp/0d4ee318549633.562cb50e7fc9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389" y="2888473"/>
            <a:ext cx="2806533" cy="2811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075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405</Words>
  <Application>Microsoft Office PowerPoint</Application>
  <PresentationFormat>Widescreen</PresentationFormat>
  <Paragraphs>85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Office Theme</vt:lpstr>
      <vt:lpstr>1_Office Theme</vt:lpstr>
      <vt:lpstr>Level Standard of Security</vt:lpstr>
      <vt:lpstr>Rules:</vt:lpstr>
      <vt:lpstr>PowerPoint Presentation</vt:lpstr>
    </vt:vector>
  </TitlesOfParts>
  <Company>Rose-Hulman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localmgr</dc:creator>
  <cp:lastModifiedBy>Muncie, Stacey A.</cp:lastModifiedBy>
  <cp:revision>12</cp:revision>
  <dcterms:created xsi:type="dcterms:W3CDTF">2016-02-02T20:53:52Z</dcterms:created>
  <dcterms:modified xsi:type="dcterms:W3CDTF">2016-10-11T15:13:47Z</dcterms:modified>
</cp:coreProperties>
</file>